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image" Target="../media/image20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Relationship Id="rId8" Type="http://schemas.openxmlformats.org/officeDocument/2006/relationships/image" Target="../media/image27.png"/><Relationship Id="rId9" Type="http://schemas.openxmlformats.org/officeDocument/2006/relationships/image" Target="../media/image28.png"/><Relationship Id="rId10" Type="http://schemas.openxmlformats.org/officeDocument/2006/relationships/image" Target="../media/image29.png"/><Relationship Id="rId11" Type="http://schemas.openxmlformats.org/officeDocument/2006/relationships/image" Target="../media/image30.png"/><Relationship Id="rId12" Type="http://schemas.openxmlformats.org/officeDocument/2006/relationships/image" Target="../media/image31.png"/><Relationship Id="rId13" Type="http://schemas.openxmlformats.org/officeDocument/2006/relationships/image" Target="../media/image32.png"/><Relationship Id="rId14" Type="http://schemas.openxmlformats.org/officeDocument/2006/relationships/image" Target="../media/image33.png"/><Relationship Id="rId15" Type="http://schemas.openxmlformats.org/officeDocument/2006/relationships/image" Target="../media/image34.png"/><Relationship Id="rId16" Type="http://schemas.openxmlformats.org/officeDocument/2006/relationships/image" Target="../media/image35.png"/><Relationship Id="rId17" Type="http://schemas.openxmlformats.org/officeDocument/2006/relationships/image" Target="../media/image36.png"/><Relationship Id="rId18" Type="http://schemas.openxmlformats.org/officeDocument/2006/relationships/image" Target="../media/image37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6" Type="http://schemas.openxmlformats.org/officeDocument/2006/relationships/image" Target="../media/image42.png"/><Relationship Id="rId7" Type="http://schemas.openxmlformats.org/officeDocument/2006/relationships/image" Target="../media/image43.png"/><Relationship Id="rId8" Type="http://schemas.openxmlformats.org/officeDocument/2006/relationships/image" Target="../media/image44.png"/><Relationship Id="rId9" Type="http://schemas.openxmlformats.org/officeDocument/2006/relationships/image" Target="../media/image45.png"/><Relationship Id="rId10" Type="http://schemas.openxmlformats.org/officeDocument/2006/relationships/image" Target="../media/image46.png"/><Relationship Id="rId11" Type="http://schemas.openxmlformats.org/officeDocument/2006/relationships/image" Target="../media/image47.png"/><Relationship Id="rId12" Type="http://schemas.openxmlformats.org/officeDocument/2006/relationships/image" Target="../media/image48.png"/><Relationship Id="rId13" Type="http://schemas.openxmlformats.org/officeDocument/2006/relationships/image" Target="../media/image49.png"/><Relationship Id="rId14" Type="http://schemas.openxmlformats.org/officeDocument/2006/relationships/image" Target="../media/image50.png"/><Relationship Id="rId15" Type="http://schemas.openxmlformats.org/officeDocument/2006/relationships/image" Target="../media/image51.png"/><Relationship Id="rId16" Type="http://schemas.openxmlformats.org/officeDocument/2006/relationships/image" Target="../media/image52.png"/><Relationship Id="rId17" Type="http://schemas.openxmlformats.org/officeDocument/2006/relationships/image" Target="../media/image53.png"/><Relationship Id="rId18" Type="http://schemas.openxmlformats.org/officeDocument/2006/relationships/image" Target="../media/image5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7" Type="http://schemas.openxmlformats.org/officeDocument/2006/relationships/image" Target="../media/image60.png"/><Relationship Id="rId8" Type="http://schemas.openxmlformats.org/officeDocument/2006/relationships/image" Target="../media/image61.png"/><Relationship Id="rId9" Type="http://schemas.openxmlformats.org/officeDocument/2006/relationships/image" Target="../media/image62.png"/><Relationship Id="rId10" Type="http://schemas.openxmlformats.org/officeDocument/2006/relationships/image" Target="../media/image63.png"/><Relationship Id="rId11" Type="http://schemas.openxmlformats.org/officeDocument/2006/relationships/image" Target="../media/image64.png"/><Relationship Id="rId12" Type="http://schemas.openxmlformats.org/officeDocument/2006/relationships/image" Target="../media/image65.png"/><Relationship Id="rId13" Type="http://schemas.openxmlformats.org/officeDocument/2006/relationships/image" Target="../media/image66.png"/><Relationship Id="rId14" Type="http://schemas.openxmlformats.org/officeDocument/2006/relationships/image" Target="../media/image67.png"/><Relationship Id="rId15" Type="http://schemas.openxmlformats.org/officeDocument/2006/relationships/image" Target="../media/image68.png"/><Relationship Id="rId16" Type="http://schemas.openxmlformats.org/officeDocument/2006/relationships/image" Target="../media/image69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0.pn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Relationship Id="rId6" Type="http://schemas.openxmlformats.org/officeDocument/2006/relationships/image" Target="../media/image74.png"/><Relationship Id="rId7" Type="http://schemas.openxmlformats.org/officeDocument/2006/relationships/image" Target="../media/image75.png"/><Relationship Id="rId8" Type="http://schemas.openxmlformats.org/officeDocument/2006/relationships/image" Target="../media/image76.png"/><Relationship Id="rId9" Type="http://schemas.openxmlformats.org/officeDocument/2006/relationships/image" Target="../media/image77.png"/><Relationship Id="rId10" Type="http://schemas.openxmlformats.org/officeDocument/2006/relationships/image" Target="../media/image78.png"/><Relationship Id="rId11" Type="http://schemas.openxmlformats.org/officeDocument/2006/relationships/image" Target="../media/image79.png"/><Relationship Id="rId12" Type="http://schemas.openxmlformats.org/officeDocument/2006/relationships/image" Target="../media/image80.png"/><Relationship Id="rId13" Type="http://schemas.openxmlformats.org/officeDocument/2006/relationships/image" Target="../media/image81.png"/><Relationship Id="rId14" Type="http://schemas.openxmlformats.org/officeDocument/2006/relationships/image" Target="../media/image82.png"/><Relationship Id="rId15" Type="http://schemas.openxmlformats.org/officeDocument/2006/relationships/image" Target="../media/image8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4.png"/><Relationship Id="rId3" Type="http://schemas.openxmlformats.org/officeDocument/2006/relationships/image" Target="../media/image85.png"/><Relationship Id="rId4" Type="http://schemas.openxmlformats.org/officeDocument/2006/relationships/image" Target="../media/image86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9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0.png"/><Relationship Id="rId3" Type="http://schemas.openxmlformats.org/officeDocument/2006/relationships/image" Target="../media/image91.png"/><Relationship Id="rId4" Type="http://schemas.openxmlformats.org/officeDocument/2006/relationships/image" Target="../media/image92.png"/><Relationship Id="rId5" Type="http://schemas.openxmlformats.org/officeDocument/2006/relationships/image" Target="../media/image93.png"/><Relationship Id="rId6" Type="http://schemas.openxmlformats.org/officeDocument/2006/relationships/image" Target="../media/image94.png"/><Relationship Id="rId7" Type="http://schemas.openxmlformats.org/officeDocument/2006/relationships/image" Target="../media/image95.png"/><Relationship Id="rId8" Type="http://schemas.openxmlformats.org/officeDocument/2006/relationships/image" Target="../media/image96.png"/><Relationship Id="rId9" Type="http://schemas.openxmlformats.org/officeDocument/2006/relationships/image" Target="../media/image97.png"/><Relationship Id="rId10" Type="http://schemas.openxmlformats.org/officeDocument/2006/relationships/image" Target="../media/image98.png"/><Relationship Id="rId11" Type="http://schemas.openxmlformats.org/officeDocument/2006/relationships/image" Target="../media/image9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0.png"/><Relationship Id="rId3" Type="http://schemas.openxmlformats.org/officeDocument/2006/relationships/image" Target="../media/image101.png"/><Relationship Id="rId4" Type="http://schemas.openxmlformats.org/officeDocument/2006/relationships/image" Target="../media/image102.png"/><Relationship Id="rId5" Type="http://schemas.openxmlformats.org/officeDocument/2006/relationships/image" Target="../media/image103.png"/><Relationship Id="rId6" Type="http://schemas.openxmlformats.org/officeDocument/2006/relationships/image" Target="../media/image104.png"/><Relationship Id="rId7" Type="http://schemas.openxmlformats.org/officeDocument/2006/relationships/image" Target="../media/image105.png"/><Relationship Id="rId8" Type="http://schemas.openxmlformats.org/officeDocument/2006/relationships/image" Target="../media/image106.png"/><Relationship Id="rId9" Type="http://schemas.openxmlformats.org/officeDocument/2006/relationships/image" Target="../media/image107.png"/><Relationship Id="rId10" Type="http://schemas.openxmlformats.org/officeDocument/2006/relationships/image" Target="../media/image108.png"/><Relationship Id="rId11" Type="http://schemas.openxmlformats.org/officeDocument/2006/relationships/image" Target="../media/image109.png"/><Relationship Id="rId12" Type="http://schemas.openxmlformats.org/officeDocument/2006/relationships/image" Target="../media/image110.png"/><Relationship Id="rId13" Type="http://schemas.openxmlformats.org/officeDocument/2006/relationships/image" Target="../media/image111.png"/><Relationship Id="rId14" Type="http://schemas.openxmlformats.org/officeDocument/2006/relationships/image" Target="../media/image112.png"/><Relationship Id="rId15" Type="http://schemas.openxmlformats.org/officeDocument/2006/relationships/image" Target="../media/image113.png"/><Relationship Id="rId16" Type="http://schemas.openxmlformats.org/officeDocument/2006/relationships/image" Target="../media/image114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5.png"/><Relationship Id="rId3" Type="http://schemas.openxmlformats.org/officeDocument/2006/relationships/image" Target="../media/image116.png"/><Relationship Id="rId4" Type="http://schemas.openxmlformats.org/officeDocument/2006/relationships/image" Target="../media/image117.png"/><Relationship Id="rId5" Type="http://schemas.openxmlformats.org/officeDocument/2006/relationships/image" Target="../media/image118.png"/><Relationship Id="rId6" Type="http://schemas.openxmlformats.org/officeDocument/2006/relationships/image" Target="../media/image119.png"/><Relationship Id="rId7" Type="http://schemas.openxmlformats.org/officeDocument/2006/relationships/image" Target="../media/image120.png"/><Relationship Id="rId8" Type="http://schemas.openxmlformats.org/officeDocument/2006/relationships/image" Target="../media/image121.png"/><Relationship Id="rId9" Type="http://schemas.openxmlformats.org/officeDocument/2006/relationships/image" Target="../media/image122.png"/><Relationship Id="rId10" Type="http://schemas.openxmlformats.org/officeDocument/2006/relationships/image" Target="../media/image123.png"/><Relationship Id="rId11" Type="http://schemas.openxmlformats.org/officeDocument/2006/relationships/image" Target="../media/image124.png"/><Relationship Id="rId12" Type="http://schemas.openxmlformats.org/officeDocument/2006/relationships/image" Target="../media/image125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6.png"/><Relationship Id="rId3" Type="http://schemas.openxmlformats.org/officeDocument/2006/relationships/image" Target="../media/image127.png"/><Relationship Id="rId4" Type="http://schemas.openxmlformats.org/officeDocument/2006/relationships/image" Target="../media/image128.png"/><Relationship Id="rId5" Type="http://schemas.openxmlformats.org/officeDocument/2006/relationships/image" Target="../media/image129.png"/><Relationship Id="rId6" Type="http://schemas.openxmlformats.org/officeDocument/2006/relationships/image" Target="../media/image130.png"/><Relationship Id="rId7" Type="http://schemas.openxmlformats.org/officeDocument/2006/relationships/image" Target="../media/image131.png"/><Relationship Id="rId8" Type="http://schemas.openxmlformats.org/officeDocument/2006/relationships/image" Target="../media/image132.png"/><Relationship Id="rId9" Type="http://schemas.openxmlformats.org/officeDocument/2006/relationships/image" Target="../media/image133.png"/><Relationship Id="rId10" Type="http://schemas.openxmlformats.org/officeDocument/2006/relationships/image" Target="../media/image134.png"/><Relationship Id="rId11" Type="http://schemas.openxmlformats.org/officeDocument/2006/relationships/image" Target="../media/image13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6990" y="2590648"/>
            <a:ext cx="8887314" cy="335684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4853484" y="5499585"/>
            <a:ext cx="8694260" cy="827399"/>
            <a:chOff x="4853484" y="5499585"/>
            <a:chExt cx="8694260" cy="82739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6354" y="5162260"/>
              <a:ext cx="17388519" cy="1654799"/>
            </a:xfrm>
            <a:prstGeom prst="rect">
              <a:avLst/>
            </a:prstGeom>
          </p:spPr>
        </p:pic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53484" y="5499585"/>
              <a:ext cx="8694260" cy="827399"/>
            </a:xfrm>
            <a:prstGeom prst="rect">
              <a:avLst/>
            </a:prstGeom>
          </p:spPr>
        </p:pic>
      </p:grpSp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11847" y="5422781"/>
            <a:ext cx="6750897" cy="107344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4357887" y="3839391"/>
            <a:ext cx="1905928" cy="879933"/>
            <a:chOff x="4357887" y="3839391"/>
            <a:chExt cx="1905928" cy="87993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16200000">
              <a:off x="4357887" y="3839391"/>
              <a:ext cx="1905928" cy="879933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14093" y="3370997"/>
            <a:ext cx="963726" cy="1831726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4446" y="742203"/>
            <a:ext cx="4001244" cy="487064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505039" y="636571"/>
            <a:ext cx="2114964" cy="651488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456607" y="3281933"/>
            <a:ext cx="730710" cy="897376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158666" y="7296723"/>
            <a:ext cx="2798411" cy="1062059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600679" y="7548986"/>
            <a:ext cx="1037918" cy="586813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6379" y="1298875"/>
            <a:ext cx="2333540" cy="183429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4446" y="742203"/>
            <a:ext cx="1098978" cy="487064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29625" y="1619515"/>
            <a:ext cx="544877" cy="670029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61174" y="1086642"/>
            <a:ext cx="14997679" cy="1050313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649186" y="5454089"/>
            <a:ext cx="6987342" cy="48302"/>
            <a:chOff x="5649186" y="5454089"/>
            <a:chExt cx="6987342" cy="4830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5400000">
              <a:off x="5649186" y="5454089"/>
              <a:ext cx="6987342" cy="483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85714" y="4123766"/>
            <a:ext cx="6171429" cy="3895556"/>
            <a:chOff x="1485714" y="4123766"/>
            <a:chExt cx="6171429" cy="389555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85714" y="4123766"/>
              <a:ext cx="6171429" cy="38955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4286838"/>
            <a:ext cx="16893438" cy="5290115"/>
            <a:chOff x="776280" y="4286838"/>
            <a:chExt cx="16893438" cy="5290115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867861" y="4432704"/>
              <a:ext cx="16759517" cy="4998383"/>
              <a:chOff x="867861" y="4432704"/>
              <a:chExt cx="16759517" cy="4998383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 rot="60000">
                <a:off x="867861" y="4432704"/>
                <a:ext cx="16759517" cy="4998383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776280" y="4327044"/>
              <a:ext cx="16733154" cy="4998383"/>
              <a:chOff x="776280" y="4327044"/>
              <a:chExt cx="16733154" cy="4998383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76280" y="4327044"/>
                <a:ext cx="16733154" cy="4998383"/>
              </a:xfrm>
              <a:prstGeom prst="rect">
                <a:avLst/>
              </a:prstGeom>
            </p:spPr>
          </p:pic>
        </p:grpSp>
      </p:grpSp>
      <p:grpSp>
        <p:nvGrpSpPr>
          <p:cNvPr id="1004" name="그룹 1004"/>
          <p:cNvGrpSpPr/>
          <p:nvPr/>
        </p:nvGrpSpPr>
        <p:grpSpPr>
          <a:xfrm>
            <a:off x="2084763" y="6611094"/>
            <a:ext cx="2961604" cy="400229"/>
            <a:chOff x="2084763" y="6611094"/>
            <a:chExt cx="2961604" cy="400229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4763" y="6611094"/>
              <a:ext cx="2961604" cy="40022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84763" y="5026528"/>
            <a:ext cx="2961604" cy="400229"/>
            <a:chOff x="2084763" y="5026528"/>
            <a:chExt cx="2961604" cy="40022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84763" y="5026528"/>
              <a:ext cx="2961604" cy="40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4922" y="734565"/>
            <a:ext cx="2813540" cy="509987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046368" y="2035874"/>
            <a:ext cx="8947064" cy="1382620"/>
            <a:chOff x="5046368" y="2035874"/>
            <a:chExt cx="8947064" cy="1382620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46368" y="2035874"/>
              <a:ext cx="8947064" cy="1382620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82745" y="2362449"/>
            <a:ext cx="6139746" cy="964641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9109434" y="5026528"/>
            <a:ext cx="7417790" cy="3732747"/>
            <a:chOff x="9109434" y="5026528"/>
            <a:chExt cx="7417790" cy="3732747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09434" y="5026528"/>
              <a:ext cx="7417790" cy="373274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2488273" y="4672741"/>
            <a:ext cx="1102695" cy="900902"/>
            <a:chOff x="12488273" y="4672741"/>
            <a:chExt cx="1102695" cy="900902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2760000">
              <a:off x="12488273" y="4672741"/>
              <a:ext cx="1102695" cy="900902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82655" y="4989960"/>
            <a:ext cx="2575826" cy="528131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084544" y="5545239"/>
            <a:ext cx="5542835" cy="881815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082655" y="6585655"/>
            <a:ext cx="2519792" cy="466898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9747144" y="6203753"/>
            <a:ext cx="6435025" cy="1346854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9736985" y="5641304"/>
            <a:ext cx="2005564" cy="624667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048572" y="7128887"/>
            <a:ext cx="5720908" cy="162394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619551" y="1928548"/>
            <a:ext cx="4669447" cy="4669447"/>
            <a:chOff x="6619551" y="1928548"/>
            <a:chExt cx="4669447" cy="466944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19551" y="1928548"/>
              <a:ext cx="4669447" cy="466944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4922" y="734556"/>
            <a:ext cx="3217559" cy="509997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2651078" y="2044432"/>
            <a:ext cx="4669447" cy="4669447"/>
            <a:chOff x="2651078" y="2044432"/>
            <a:chExt cx="4669447" cy="4669447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51078" y="2044432"/>
              <a:ext cx="4669447" cy="466944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965189" y="2044432"/>
            <a:ext cx="4669447" cy="4669447"/>
            <a:chOff x="10965189" y="2044432"/>
            <a:chExt cx="4669447" cy="4669447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65189" y="2044432"/>
              <a:ext cx="4669447" cy="4669447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23222" y="6920606"/>
            <a:ext cx="4373225" cy="1644920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151003" y="6920606"/>
            <a:ext cx="4246720" cy="2044749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510810" y="6920610"/>
            <a:ext cx="4370511" cy="2044749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22083" y="3071388"/>
            <a:ext cx="3822888" cy="1947478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333927" y="4932689"/>
            <a:ext cx="2600261" cy="437149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1236197" y="3071388"/>
            <a:ext cx="3822888" cy="194747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1648041" y="4932689"/>
            <a:ext cx="2240423" cy="437149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054988" y="3071388"/>
            <a:ext cx="3822888" cy="1947478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302394" y="4984879"/>
            <a:ext cx="2456423" cy="409321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915207" y="4292902"/>
            <a:ext cx="201258" cy="201258"/>
            <a:chOff x="1915207" y="4292902"/>
            <a:chExt cx="201258" cy="201258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915207" y="4292902"/>
              <a:ext cx="201258" cy="20125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6169249" y="4292902"/>
            <a:ext cx="201258" cy="201258"/>
            <a:chOff x="16169249" y="4292902"/>
            <a:chExt cx="201258" cy="201258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169249" y="4292902"/>
              <a:ext cx="201258" cy="20125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649186" y="5454089"/>
            <a:ext cx="6987342" cy="48302"/>
            <a:chOff x="5649186" y="5454089"/>
            <a:chExt cx="6987342" cy="4830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5649186" y="5454089"/>
              <a:ext cx="6987342" cy="4830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4446" y="734565"/>
            <a:ext cx="2818140" cy="509987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7772" y="7446081"/>
            <a:ext cx="1077410" cy="617229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0134" y="8415706"/>
            <a:ext cx="5201472" cy="1013919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19412" y="2054292"/>
            <a:ext cx="4207766" cy="982642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871899" y="2113135"/>
            <a:ext cx="3381270" cy="961242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916668" y="3061408"/>
            <a:ext cx="3821519" cy="313287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3883860" y="5987212"/>
            <a:ext cx="3642658" cy="3016121"/>
            <a:chOff x="13883860" y="5987212"/>
            <a:chExt cx="3642658" cy="3016121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60000">
              <a:off x="12095342" y="4511962"/>
              <a:ext cx="7285317" cy="6032242"/>
            </a:xfrm>
            <a:prstGeom prst="rect">
              <a:avLst/>
            </a:prstGeom>
          </p:spPr>
        </p:pic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60000">
              <a:off x="13883860" y="5987212"/>
              <a:ext cx="3642658" cy="301612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5190243" y="5565963"/>
            <a:ext cx="1145996" cy="936279"/>
            <a:chOff x="15190243" y="5565963"/>
            <a:chExt cx="1145996" cy="93627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2220000">
              <a:off x="15190243" y="5565963"/>
              <a:ext cx="1145996" cy="93627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4665" y="2803603"/>
            <a:ext cx="7734383" cy="5349273"/>
            <a:chOff x="1084665" y="2803603"/>
            <a:chExt cx="7734383" cy="5349273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84665" y="2803603"/>
              <a:ext cx="7734383" cy="5349273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103811" y="6665945"/>
            <a:ext cx="2995127" cy="825507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4020000" y="6419048"/>
            <a:ext cx="731144" cy="696963"/>
            <a:chOff x="14020000" y="6419048"/>
            <a:chExt cx="731144" cy="696963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020000" y="6419048"/>
              <a:ext cx="731144" cy="6969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4446" y="734565"/>
            <a:ext cx="3808273" cy="50998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933994" y="1733813"/>
            <a:ext cx="3737166" cy="889356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72652" y="2832878"/>
            <a:ext cx="6403873" cy="1725863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76280" y="1805248"/>
            <a:ext cx="8152000" cy="7194752"/>
            <a:chOff x="776280" y="1805248"/>
            <a:chExt cx="8152000" cy="71947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6280" y="1805248"/>
              <a:ext cx="8152000" cy="7194752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915097" y="6448332"/>
            <a:ext cx="1761623" cy="812676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-5400000">
            <a:off x="12876011" y="5678508"/>
            <a:ext cx="2106081" cy="812677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036423" y="4930848"/>
            <a:ext cx="1865979" cy="2662846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103488" y="7141088"/>
            <a:ext cx="1537660" cy="911993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552089" y="5499979"/>
            <a:ext cx="3208258" cy="1027553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60000">
            <a:off x="11402092" y="6973264"/>
            <a:ext cx="1896173" cy="1339406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60000">
            <a:off x="10097907" y="6102222"/>
            <a:ext cx="1914593" cy="1310834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549504" y="4857859"/>
            <a:ext cx="1944927" cy="77781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4922" y="734556"/>
            <a:ext cx="3384892" cy="50999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876851" y="1733813"/>
            <a:ext cx="4519909" cy="889356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72667" y="2832877"/>
            <a:ext cx="6449940" cy="454563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76280" y="1805248"/>
            <a:ext cx="7883243" cy="5919599"/>
            <a:chOff x="776280" y="1805248"/>
            <a:chExt cx="7883243" cy="5919599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6280" y="1805248"/>
              <a:ext cx="7883243" cy="59195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68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4446" y="742203"/>
            <a:ext cx="595521" cy="487064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60565" y="3610233"/>
            <a:ext cx="4987149" cy="4012339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12315" y="1595661"/>
            <a:ext cx="5211617" cy="3685684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75110" y="6222193"/>
            <a:ext cx="4155145" cy="3092859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119586" y="6943440"/>
            <a:ext cx="3667165" cy="2050803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106948" y="3147760"/>
            <a:ext cx="2368415" cy="2807120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36292" y="4154791"/>
            <a:ext cx="5448030" cy="3251411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41441" y="2399763"/>
            <a:ext cx="2480234" cy="28071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4446" y="734556"/>
            <a:ext cx="3041816" cy="50999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4846" y="1972423"/>
            <a:ext cx="5548832" cy="982642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186" y="7589078"/>
            <a:ext cx="6931844" cy="472368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886661" y="1983613"/>
            <a:ext cx="3794366" cy="949070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939049" y="7589078"/>
            <a:ext cx="7652330" cy="88759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649186" y="5454089"/>
            <a:ext cx="6987342" cy="48302"/>
            <a:chOff x="5649186" y="5454089"/>
            <a:chExt cx="6987342" cy="4830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5649186" y="5454089"/>
              <a:ext cx="6987342" cy="483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986703" y="2954286"/>
            <a:ext cx="2918094" cy="2188571"/>
            <a:chOff x="9986703" y="2954286"/>
            <a:chExt cx="2918094" cy="218857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986703" y="2954286"/>
              <a:ext cx="2918094" cy="218857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76280" y="2990953"/>
            <a:ext cx="2911186" cy="4369510"/>
            <a:chOff x="776280" y="2990953"/>
            <a:chExt cx="2911186" cy="436951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6280" y="2990953"/>
              <a:ext cx="2911186" cy="436951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710476" y="3000477"/>
            <a:ext cx="4040414" cy="2142380"/>
            <a:chOff x="3710476" y="3000477"/>
            <a:chExt cx="4040414" cy="214238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710476" y="3000477"/>
              <a:ext cx="4040414" cy="214238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710476" y="5142857"/>
            <a:ext cx="4059462" cy="2185108"/>
            <a:chOff x="3710476" y="5142857"/>
            <a:chExt cx="4059462" cy="218510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10476" y="5142857"/>
              <a:ext cx="4059462" cy="218510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2904797" y="2954286"/>
            <a:ext cx="3014069" cy="2188571"/>
            <a:chOff x="12904797" y="2954286"/>
            <a:chExt cx="3014069" cy="218857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904797" y="2954286"/>
              <a:ext cx="3014069" cy="218857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9958095" y="5142857"/>
            <a:ext cx="2946702" cy="1959557"/>
            <a:chOff x="9958095" y="5142857"/>
            <a:chExt cx="2946702" cy="1959557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958095" y="5142857"/>
              <a:ext cx="2946702" cy="195955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396319" y="4651335"/>
            <a:ext cx="1951415" cy="2934459"/>
            <a:chOff x="13396319" y="4651335"/>
            <a:chExt cx="1951415" cy="293445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5400000">
              <a:off x="13396319" y="4651335"/>
              <a:ext cx="1951415" cy="29344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4446" y="734565"/>
            <a:ext cx="3041816" cy="50998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10888" y="636571"/>
            <a:ext cx="1509031" cy="65148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4846" y="1983613"/>
            <a:ext cx="1156213" cy="879832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757" y="8629058"/>
            <a:ext cx="6821587" cy="887596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886661" y="1972423"/>
            <a:ext cx="2040204" cy="982642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881239" y="8629058"/>
            <a:ext cx="7433349" cy="85454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649186" y="5454089"/>
            <a:ext cx="6987342" cy="48302"/>
            <a:chOff x="5649186" y="5454089"/>
            <a:chExt cx="6987342" cy="4830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5649186" y="5454089"/>
              <a:ext cx="6987342" cy="483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76280" y="3422383"/>
            <a:ext cx="7179105" cy="4783079"/>
            <a:chOff x="776280" y="3422383"/>
            <a:chExt cx="7179105" cy="478307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6280" y="3422383"/>
              <a:ext cx="7179105" cy="478307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905939" y="3521445"/>
            <a:ext cx="6862129" cy="4546161"/>
            <a:chOff x="9905939" y="3521445"/>
            <a:chExt cx="6862129" cy="454616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905939" y="3521445"/>
              <a:ext cx="6862129" cy="454616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320000" y="4216275"/>
            <a:ext cx="2238586" cy="3851331"/>
            <a:chOff x="10320000" y="4216275"/>
            <a:chExt cx="2238586" cy="385133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320000" y="4216275"/>
              <a:ext cx="2238586" cy="38513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5599" y="2590648"/>
            <a:ext cx="9669000" cy="333780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4853484" y="5499585"/>
            <a:ext cx="8694260" cy="827399"/>
            <a:chOff x="4853484" y="5499585"/>
            <a:chExt cx="8694260" cy="82739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6354" y="5162260"/>
              <a:ext cx="17388519" cy="1654799"/>
            </a:xfrm>
            <a:prstGeom prst="rect">
              <a:avLst/>
            </a:prstGeom>
          </p:spPr>
        </p:pic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53484" y="5499585"/>
              <a:ext cx="8694260" cy="827399"/>
            </a:xfrm>
            <a:prstGeom prst="rect">
              <a:avLst/>
            </a:prstGeom>
          </p:spPr>
        </p:pic>
      </p:grpSp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11847" y="5441219"/>
            <a:ext cx="6750896" cy="1055620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4446" y="742203"/>
            <a:ext cx="4001244" cy="487064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10888" y="636571"/>
            <a:ext cx="1509040" cy="651488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931798" y="3281933"/>
            <a:ext cx="730710" cy="89737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44381" y="7316143"/>
            <a:ext cx="2534915" cy="959191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600679" y="7548986"/>
            <a:ext cx="1037918" cy="586813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76280" y="1159928"/>
            <a:ext cx="16733154" cy="181707"/>
            <a:chOff x="776280" y="1159928"/>
            <a:chExt cx="16733154" cy="181707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6280" y="1159928"/>
              <a:ext cx="16733154" cy="18170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2022-08-25T22:55:01Z</dcterms:created>
  <dcterms:modified xsi:type="dcterms:W3CDTF">2022-08-25T22:55:01Z</dcterms:modified>
</cp:coreProperties>
</file>